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3" r:id="rId2"/>
  </p:sldIdLst>
  <p:sldSz cx="6858000" cy="9144000" type="letter"/>
  <p:notesSz cx="7010400" cy="9296400"/>
  <p:defaultTextStyle>
    <a:lvl1pPr algn="ctr" defTabSz="321457">
      <a:spcBef>
        <a:spcPts val="281"/>
      </a:spcBef>
      <a:defRPr sz="3500">
        <a:uFill>
          <a:solidFill/>
        </a:uFill>
        <a:latin typeface="Calibri"/>
        <a:ea typeface="Calibri"/>
        <a:cs typeface="Calibri"/>
        <a:sym typeface="Calibri"/>
      </a:defRPr>
    </a:lvl1pPr>
    <a:lvl2pPr algn="ctr" defTabSz="321457">
      <a:spcBef>
        <a:spcPts val="281"/>
      </a:spcBef>
      <a:defRPr sz="3500">
        <a:uFill>
          <a:solidFill/>
        </a:uFill>
        <a:latin typeface="Calibri"/>
        <a:ea typeface="Calibri"/>
        <a:cs typeface="Calibri"/>
        <a:sym typeface="Calibri"/>
      </a:defRPr>
    </a:lvl2pPr>
    <a:lvl3pPr algn="ctr" defTabSz="321457">
      <a:spcBef>
        <a:spcPts val="281"/>
      </a:spcBef>
      <a:defRPr sz="3500">
        <a:uFill>
          <a:solidFill/>
        </a:uFill>
        <a:latin typeface="Calibri"/>
        <a:ea typeface="Calibri"/>
        <a:cs typeface="Calibri"/>
        <a:sym typeface="Calibri"/>
      </a:defRPr>
    </a:lvl3pPr>
    <a:lvl4pPr algn="ctr" defTabSz="321457">
      <a:spcBef>
        <a:spcPts val="281"/>
      </a:spcBef>
      <a:defRPr sz="3500">
        <a:uFill>
          <a:solidFill/>
        </a:uFill>
        <a:latin typeface="Calibri"/>
        <a:ea typeface="Calibri"/>
        <a:cs typeface="Calibri"/>
        <a:sym typeface="Calibri"/>
      </a:defRPr>
    </a:lvl4pPr>
    <a:lvl5pPr algn="ctr" defTabSz="321457">
      <a:spcBef>
        <a:spcPts val="281"/>
      </a:spcBef>
      <a:defRPr sz="3500">
        <a:uFill>
          <a:solidFill/>
        </a:uFill>
        <a:latin typeface="Calibri"/>
        <a:ea typeface="Calibri"/>
        <a:cs typeface="Calibri"/>
        <a:sym typeface="Calibri"/>
      </a:defRPr>
    </a:lvl5pPr>
    <a:lvl6pPr algn="ctr" defTabSz="321457">
      <a:spcBef>
        <a:spcPts val="281"/>
      </a:spcBef>
      <a:defRPr sz="3500">
        <a:uFill>
          <a:solidFill/>
        </a:uFill>
        <a:latin typeface="Calibri"/>
        <a:ea typeface="Calibri"/>
        <a:cs typeface="Calibri"/>
        <a:sym typeface="Calibri"/>
      </a:defRPr>
    </a:lvl6pPr>
    <a:lvl7pPr algn="ctr" defTabSz="321457">
      <a:spcBef>
        <a:spcPts val="281"/>
      </a:spcBef>
      <a:defRPr sz="3500">
        <a:uFill>
          <a:solidFill/>
        </a:uFill>
        <a:latin typeface="Calibri"/>
        <a:ea typeface="Calibri"/>
        <a:cs typeface="Calibri"/>
        <a:sym typeface="Calibri"/>
      </a:defRPr>
    </a:lvl7pPr>
    <a:lvl8pPr algn="ctr" defTabSz="321457">
      <a:spcBef>
        <a:spcPts val="281"/>
      </a:spcBef>
      <a:defRPr sz="3500">
        <a:uFill>
          <a:solidFill/>
        </a:uFill>
        <a:latin typeface="Calibri"/>
        <a:ea typeface="Calibri"/>
        <a:cs typeface="Calibri"/>
        <a:sym typeface="Calibri"/>
      </a:defRPr>
    </a:lvl8pPr>
    <a:lvl9pPr algn="ctr" defTabSz="321457">
      <a:spcBef>
        <a:spcPts val="281"/>
      </a:spcBef>
      <a:defRPr sz="3500">
        <a:uFill>
          <a:solidFill/>
        </a:uFill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3E4E6"/>
    <a:srgbClr val="F2352F"/>
    <a:srgbClr val="CECFCF"/>
    <a:srgbClr val="DADEE4"/>
    <a:srgbClr val="EDEFF1"/>
    <a:srgbClr val="007189"/>
    <a:srgbClr val="0C6187"/>
    <a:srgbClr val="AFAFA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2CACA"/>
          </a:solidFill>
        </a:fill>
      </a:tcStyle>
    </a:wholeTbl>
    <a:band2H>
      <a:tcTxStyle/>
      <a:tcStyle>
        <a:tcBdr/>
        <a:fill>
          <a:solidFill>
            <a:srgbClr val="F9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D001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D0010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D001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D4D4"/>
          </a:solidFill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37373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37373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3737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1D9"/>
          </a:solidFill>
        </a:fill>
      </a:tcStyle>
    </a:wholeTbl>
    <a:band2H>
      <a:tcTxStyle/>
      <a:tcStyle>
        <a:tcBdr/>
        <a:fill>
          <a:solidFill>
            <a:srgbClr val="E6EAED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C618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C618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C618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D001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D0010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5" autoAdjust="0"/>
    <p:restoredTop sz="96323" autoAdjust="0"/>
  </p:normalViewPr>
  <p:slideViewPr>
    <p:cSldViewPr snapToGrid="0" snapToObjects="1">
      <p:cViewPr varScale="1">
        <p:scale>
          <a:sx n="49" d="100"/>
          <a:sy n="49" d="100"/>
        </p:scale>
        <p:origin x="2112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8" d="100"/>
          <a:sy n="98" d="100"/>
        </p:scale>
        <p:origin x="3294" y="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an Rodrigo Gantiva Bejarano" userId="1ff23b9a-891c-443f-9cc8-60ad740dbf43" providerId="ADAL" clId="{6B774C8A-654A-4BA3-B528-CC708FF13DEE}"/>
    <pc:docChg chg="undo custSel modSld">
      <pc:chgData name="Fabian Rodrigo Gantiva Bejarano" userId="1ff23b9a-891c-443f-9cc8-60ad740dbf43" providerId="ADAL" clId="{6B774C8A-654A-4BA3-B528-CC708FF13DEE}" dt="2025-03-05T14:44:11.906" v="3" actId="1076"/>
      <pc:docMkLst>
        <pc:docMk/>
      </pc:docMkLst>
      <pc:sldChg chg="modSp mod">
        <pc:chgData name="Fabian Rodrigo Gantiva Bejarano" userId="1ff23b9a-891c-443f-9cc8-60ad740dbf43" providerId="ADAL" clId="{6B774C8A-654A-4BA3-B528-CC708FF13DEE}" dt="2025-03-05T14:44:11.906" v="3" actId="1076"/>
        <pc:sldMkLst>
          <pc:docMk/>
          <pc:sldMk cId="3905852248" sldId="283"/>
        </pc:sldMkLst>
        <pc:picChg chg="mod">
          <ac:chgData name="Fabian Rodrigo Gantiva Bejarano" userId="1ff23b9a-891c-443f-9cc8-60ad740dbf43" providerId="ADAL" clId="{6B774C8A-654A-4BA3-B528-CC708FF13DEE}" dt="2025-03-05T14:44:11.906" v="3" actId="1076"/>
          <ac:picMkLst>
            <pc:docMk/>
            <pc:sldMk cId="3905852248" sldId="283"/>
            <ac:picMk id="6" creationId="{D3E260AA-D3E4-4AF4-BCED-0DCA0C699F5E}"/>
          </ac:picMkLst>
        </pc:picChg>
      </pc:sldChg>
    </pc:docChg>
  </pc:docChgLst>
  <pc:docChgLst>
    <pc:chgData name="Fabian Rodrigo Gantiva Bejarano" userId="1ff23b9a-891c-443f-9cc8-60ad740dbf43" providerId="ADAL" clId="{02F069CE-4B58-4035-B52A-16C10743BA17}"/>
    <pc:docChg chg="undo custSel delSld modSld">
      <pc:chgData name="Fabian Rodrigo Gantiva Bejarano" userId="1ff23b9a-891c-443f-9cc8-60ad740dbf43" providerId="ADAL" clId="{02F069CE-4B58-4035-B52A-16C10743BA17}" dt="2024-11-19T19:23:25.296" v="119" actId="167"/>
      <pc:docMkLst>
        <pc:docMk/>
      </pc:docMkLst>
      <pc:sldChg chg="modSp mod">
        <pc:chgData name="Fabian Rodrigo Gantiva Bejarano" userId="1ff23b9a-891c-443f-9cc8-60ad740dbf43" providerId="ADAL" clId="{02F069CE-4B58-4035-B52A-16C10743BA17}" dt="2024-11-19T19:23:25.296" v="119" actId="167"/>
        <pc:sldMkLst>
          <pc:docMk/>
          <pc:sldMk cId="3905852248" sldId="283"/>
        </pc:sldMkLst>
        <pc:spChg chg="mod">
          <ac:chgData name="Fabian Rodrigo Gantiva Bejarano" userId="1ff23b9a-891c-443f-9cc8-60ad740dbf43" providerId="ADAL" clId="{02F069CE-4B58-4035-B52A-16C10743BA17}" dt="2024-10-10T16:24:34.580" v="105" actId="404"/>
          <ac:spMkLst>
            <pc:docMk/>
            <pc:sldMk cId="3905852248" sldId="283"/>
            <ac:spMk id="2" creationId="{00000000-0000-0000-0000-000000000000}"/>
          </ac:spMkLst>
        </pc:spChg>
        <pc:spChg chg="mod">
          <ac:chgData name="Fabian Rodrigo Gantiva Bejarano" userId="1ff23b9a-891c-443f-9cc8-60ad740dbf43" providerId="ADAL" clId="{02F069CE-4B58-4035-B52A-16C10743BA17}" dt="2024-10-10T16:21:52.342" v="39" actId="14100"/>
          <ac:spMkLst>
            <pc:docMk/>
            <pc:sldMk cId="3905852248" sldId="283"/>
            <ac:spMk id="4" creationId="{DE549591-D15A-459A-9865-0356BF41AA09}"/>
          </ac:spMkLst>
        </pc:spChg>
        <pc:spChg chg="mod ord">
          <ac:chgData name="Fabian Rodrigo Gantiva Bejarano" userId="1ff23b9a-891c-443f-9cc8-60ad740dbf43" providerId="ADAL" clId="{02F069CE-4B58-4035-B52A-16C10743BA17}" dt="2024-11-19T19:23:25.296" v="119" actId="167"/>
          <ac:spMkLst>
            <pc:docMk/>
            <pc:sldMk cId="3905852248" sldId="283"/>
            <ac:spMk id="9" creationId="{A96A3F88-4574-4B1A-AE21-A408286BD9C8}"/>
          </ac:spMkLst>
        </pc:spChg>
      </pc:sldChg>
      <pc:sldChg chg="del">
        <pc:chgData name="Fabian Rodrigo Gantiva Bejarano" userId="1ff23b9a-891c-443f-9cc8-60ad740dbf43" providerId="ADAL" clId="{02F069CE-4B58-4035-B52A-16C10743BA17}" dt="2024-10-10T16:25:04.783" v="118" actId="47"/>
        <pc:sldMkLst>
          <pc:docMk/>
          <pc:sldMk cId="1009670485" sldId="285"/>
        </pc:sldMkLst>
      </pc:sldChg>
    </pc:docChg>
  </pc:docChgLst>
  <pc:docChgLst>
    <pc:chgData name="Fabian Rodrigo Gantiva Bejarano" userId="1ff23b9a-891c-443f-9cc8-60ad740dbf43" providerId="ADAL" clId="{14B02142-7BC3-4D70-8FFE-3B1D60DC94B9}"/>
    <pc:docChg chg="modSld">
      <pc:chgData name="Fabian Rodrigo Gantiva Bejarano" userId="1ff23b9a-891c-443f-9cc8-60ad740dbf43" providerId="ADAL" clId="{14B02142-7BC3-4D70-8FFE-3B1D60DC94B9}" dt="2025-09-22T21:56:10.924" v="1" actId="20577"/>
      <pc:docMkLst>
        <pc:docMk/>
      </pc:docMkLst>
      <pc:sldChg chg="modSp mod">
        <pc:chgData name="Fabian Rodrigo Gantiva Bejarano" userId="1ff23b9a-891c-443f-9cc8-60ad740dbf43" providerId="ADAL" clId="{14B02142-7BC3-4D70-8FFE-3B1D60DC94B9}" dt="2025-09-22T21:56:10.924" v="1" actId="20577"/>
        <pc:sldMkLst>
          <pc:docMk/>
          <pc:sldMk cId="3905852248" sldId="283"/>
        </pc:sldMkLst>
        <pc:spChg chg="mod">
          <ac:chgData name="Fabian Rodrigo Gantiva Bejarano" userId="1ff23b9a-891c-443f-9cc8-60ad740dbf43" providerId="ADAL" clId="{14B02142-7BC3-4D70-8FFE-3B1D60DC94B9}" dt="2025-09-22T21:56:10.924" v="1" actId="20577"/>
          <ac:spMkLst>
            <pc:docMk/>
            <pc:sldMk cId="3905852248" sldId="283"/>
            <ac:spMk id="4" creationId="{DE549591-D15A-459A-9865-0356BF41AA0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E6CF81E-6B65-264D-A976-63A85104D09E}" type="datetimeFigureOut">
              <a:rPr lang="de-DE" smtClean="0"/>
              <a:t>22.09.2025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40ED6B7-5689-6B4F-8AF4-401B641775F8}" type="slidenum">
              <a:rPr lang="de-DE" smtClean="0"/>
              <a:t>‹Nº›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89016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>
            <a:spLocks noGrp="1" noRot="1" noChangeAspect="1"/>
          </p:cNvSpPr>
          <p:nvPr>
            <p:ph type="sldImg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</p:spPr>
        <p:txBody>
          <a:bodyPr lIns="93177" tIns="46589" rIns="93177" bIns="46589"/>
          <a:lstStyle/>
          <a:p>
            <a:pPr lvl="0"/>
            <a:endParaRPr dirty="0"/>
          </a:p>
        </p:txBody>
      </p:sp>
      <p:sp>
        <p:nvSpPr>
          <p:cNvPr id="189" name="Shape 189"/>
          <p:cNvSpPr>
            <a:spLocks noGrp="1"/>
          </p:cNvSpPr>
          <p:nvPr>
            <p:ph type="body" sz="quarter" idx="1"/>
          </p:nvPr>
        </p:nvSpPr>
        <p:spPr>
          <a:xfrm>
            <a:off x="934720" y="4415790"/>
            <a:ext cx="5140960" cy="4183380"/>
          </a:xfrm>
          <a:prstGeom prst="rect">
            <a:avLst/>
          </a:prstGeom>
        </p:spPr>
        <p:txBody>
          <a:bodyPr lIns="93177" tIns="46589" rIns="93177" bIns="46589"/>
          <a:lstStyle/>
          <a:p>
            <a:pPr lvl="0"/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5657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defTabSz="321457">
      <a:lnSpc>
        <a:spcPct val="125000"/>
      </a:lnSpc>
      <a:defRPr sz="1200">
        <a:latin typeface="+mn-lt"/>
        <a:ea typeface="+mn-ea"/>
        <a:cs typeface="+mn-cs"/>
        <a:sym typeface="Avenir Roman"/>
      </a:defRPr>
    </a:lvl1pPr>
    <a:lvl2pPr indent="160729" defTabSz="321457">
      <a:lnSpc>
        <a:spcPct val="125000"/>
      </a:lnSpc>
      <a:defRPr sz="1700">
        <a:latin typeface="+mn-lt"/>
        <a:ea typeface="+mn-ea"/>
        <a:cs typeface="+mn-cs"/>
        <a:sym typeface="Avenir Roman"/>
      </a:defRPr>
    </a:lvl2pPr>
    <a:lvl3pPr indent="321457" defTabSz="321457">
      <a:lnSpc>
        <a:spcPct val="125000"/>
      </a:lnSpc>
      <a:defRPr sz="1700">
        <a:latin typeface="+mn-lt"/>
        <a:ea typeface="+mn-ea"/>
        <a:cs typeface="+mn-cs"/>
        <a:sym typeface="Avenir Roman"/>
      </a:defRPr>
    </a:lvl3pPr>
    <a:lvl4pPr indent="482186" defTabSz="321457">
      <a:lnSpc>
        <a:spcPct val="125000"/>
      </a:lnSpc>
      <a:defRPr sz="1700">
        <a:latin typeface="+mn-lt"/>
        <a:ea typeface="+mn-ea"/>
        <a:cs typeface="+mn-cs"/>
        <a:sym typeface="Avenir Roman"/>
      </a:defRPr>
    </a:lvl4pPr>
    <a:lvl5pPr indent="642915" defTabSz="321457">
      <a:lnSpc>
        <a:spcPct val="125000"/>
      </a:lnSpc>
      <a:defRPr sz="1700">
        <a:latin typeface="+mn-lt"/>
        <a:ea typeface="+mn-ea"/>
        <a:cs typeface="+mn-cs"/>
        <a:sym typeface="Avenir Roman"/>
      </a:defRPr>
    </a:lvl5pPr>
    <a:lvl6pPr indent="803643" defTabSz="321457">
      <a:lnSpc>
        <a:spcPct val="125000"/>
      </a:lnSpc>
      <a:defRPr sz="1700">
        <a:latin typeface="+mn-lt"/>
        <a:ea typeface="+mn-ea"/>
        <a:cs typeface="+mn-cs"/>
        <a:sym typeface="Avenir Roman"/>
      </a:defRPr>
    </a:lvl6pPr>
    <a:lvl7pPr indent="964372" defTabSz="321457">
      <a:lnSpc>
        <a:spcPct val="125000"/>
      </a:lnSpc>
      <a:defRPr sz="1700">
        <a:latin typeface="+mn-lt"/>
        <a:ea typeface="+mn-ea"/>
        <a:cs typeface="+mn-cs"/>
        <a:sym typeface="Avenir Roman"/>
      </a:defRPr>
    </a:lvl7pPr>
    <a:lvl8pPr indent="1125101" defTabSz="321457">
      <a:lnSpc>
        <a:spcPct val="125000"/>
      </a:lnSpc>
      <a:defRPr sz="1700">
        <a:latin typeface="+mn-lt"/>
        <a:ea typeface="+mn-ea"/>
        <a:cs typeface="+mn-cs"/>
        <a:sym typeface="Avenir Roman"/>
      </a:defRPr>
    </a:lvl8pPr>
    <a:lvl9pPr indent="1285829" defTabSz="321457">
      <a:lnSpc>
        <a:spcPct val="125000"/>
      </a:lnSpc>
      <a:defRPr sz="17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36"/>
          <p:cNvSpPr>
            <a:spLocks noGrp="1"/>
          </p:cNvSpPr>
          <p:nvPr>
            <p:ph type="body" sz="quarter" idx="16" hasCustomPrompt="1"/>
          </p:nvPr>
        </p:nvSpPr>
        <p:spPr>
          <a:xfrm>
            <a:off x="270000" y="8256000"/>
            <a:ext cx="4237706" cy="28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lang="de-DE" sz="1015" dirty="0">
                <a:uFill>
                  <a:solidFill/>
                </a:uFill>
                <a:latin typeface="+mn-lt"/>
                <a:ea typeface="Frutiger LT Std 55 Roman"/>
                <a:cs typeface="Frutiger LT Std 55 Roman"/>
                <a:sym typeface="Frutiger LT Std 55 Roman"/>
              </a:defRPr>
            </a:lvl1pPr>
          </a:lstStyle>
          <a:p>
            <a:pPr lvl="0"/>
            <a:r>
              <a:rPr lang="en-US" noProof="0" dirty="0"/>
              <a:t>Name of the presenting person</a:t>
            </a:r>
          </a:p>
        </p:txBody>
      </p:sp>
      <p:sp>
        <p:nvSpPr>
          <p:cNvPr id="13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556200" y="3423344"/>
            <a:ext cx="5742900" cy="1719690"/>
          </a:xfrm>
          <a:prstGeom prst="rect">
            <a:avLst/>
          </a:prstGeom>
        </p:spPr>
        <p:txBody>
          <a:bodyPr/>
          <a:lstStyle>
            <a:lvl1pPr algn="ctr">
              <a:defRPr sz="3323" b="1">
                <a:latin typeface="+mj-lt"/>
              </a:defRPr>
            </a:lvl1pPr>
          </a:lstStyle>
          <a:p>
            <a:pPr lvl="0"/>
            <a:r>
              <a:rPr lang="en-US" noProof="0" dirty="0"/>
              <a:t>Title Presentation</a:t>
            </a:r>
          </a:p>
          <a:p>
            <a:pPr lvl="0"/>
            <a:r>
              <a:rPr lang="en-US" noProof="0" dirty="0"/>
              <a:t>Usage of more lines are allowed</a:t>
            </a:r>
            <a:endParaRPr lang="en-US" dirty="0"/>
          </a:p>
        </p:txBody>
      </p:sp>
      <p:sp>
        <p:nvSpPr>
          <p:cNvPr id="17" name="Textplatzhalt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556200" y="5342514"/>
            <a:ext cx="5742900" cy="857250"/>
          </a:xfrm>
          <a:prstGeom prst="rect">
            <a:avLst/>
          </a:prstGeom>
        </p:spPr>
        <p:txBody>
          <a:bodyPr/>
          <a:lstStyle>
            <a:lvl1pPr algn="ctr">
              <a:defRPr sz="2955" b="0">
                <a:latin typeface="+mj-lt"/>
              </a:defRPr>
            </a:lvl1pPr>
          </a:lstStyle>
          <a:p>
            <a:pPr lvl="0"/>
            <a:r>
              <a:rPr lang="en-US" noProof="0" dirty="0"/>
              <a:t>Subheading</a:t>
            </a:r>
            <a:endParaRPr lang="en-US" dirty="0"/>
          </a:p>
        </p:txBody>
      </p:sp>
      <p:sp>
        <p:nvSpPr>
          <p:cNvPr id="15" name="Line 9"/>
          <p:cNvSpPr>
            <a:spLocks noChangeShapeType="1"/>
          </p:cNvSpPr>
          <p:nvPr userDrawn="1"/>
        </p:nvSpPr>
        <p:spPr bwMode="auto">
          <a:xfrm>
            <a:off x="270000" y="8640000"/>
            <a:ext cx="6318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ja-JP" altLang="en-US" sz="3232"/>
          </a:p>
        </p:txBody>
      </p:sp>
      <p:sp>
        <p:nvSpPr>
          <p:cNvPr id="16" name="Rectangle 44"/>
          <p:cNvSpPr>
            <a:spLocks noChangeArrowheads="1"/>
          </p:cNvSpPr>
          <p:nvPr userDrawn="1"/>
        </p:nvSpPr>
        <p:spPr bwMode="auto">
          <a:xfrm>
            <a:off x="6102557" y="8832000"/>
            <a:ext cx="486000" cy="1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t" anchorCtr="0"/>
          <a:lstStyle/>
          <a:p>
            <a:pPr algn="r" eaLnBrk="0" hangingPunct="0"/>
            <a:fld id="{DF8EF132-783D-4446-90F7-1297C24E201F}" type="slidenum">
              <a:rPr kumimoji="0" lang="en-US" altLang="en-US" sz="738" b="0">
                <a:solidFill>
                  <a:srgbClr val="000000"/>
                </a:solidFill>
                <a:latin typeface="Calibri" panose="020F0502020204030204" pitchFamily="34" charset="0"/>
              </a:rPr>
              <a:pPr algn="r" eaLnBrk="0" hangingPunct="0"/>
              <a:t>‹Nº›</a:t>
            </a:fld>
            <a:endParaRPr kumimoji="0" lang="en-US" altLang="en-US" sz="738" b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テキスト ボックス 1"/>
          <p:cNvSpPr txBox="1">
            <a:spLocks noChangeArrowheads="1"/>
          </p:cNvSpPr>
          <p:nvPr userDrawn="1"/>
        </p:nvSpPr>
        <p:spPr bwMode="auto">
          <a:xfrm>
            <a:off x="270002" y="8832000"/>
            <a:ext cx="4290139" cy="1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noAutofit/>
          </a:bodyPr>
          <a:lstStyle>
            <a:lvl1pPr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algn="l">
              <a:defRPr/>
            </a:pPr>
            <a:r>
              <a:rPr lang="de-DE" altLang="ja-JP" sz="738" b="0" dirty="0">
                <a:solidFill>
                  <a:schemeClr val="tx1"/>
                </a:solidFill>
                <a:latin typeface="Calibri" panose="020F0502020204030204" pitchFamily="34" charset="0"/>
                <a:cs typeface="Arial" pitchFamily="34" charset="0"/>
              </a:rPr>
              <a:t>© This document is the property of YAZAKI. It can not be reproduced and disclosed to third parties without prior approval from YAZAKI.                               </a:t>
            </a:r>
          </a:p>
        </p:txBody>
      </p:sp>
      <p:sp>
        <p:nvSpPr>
          <p:cNvPr id="20" name="Line 9"/>
          <p:cNvSpPr>
            <a:spLocks noChangeShapeType="1"/>
          </p:cNvSpPr>
          <p:nvPr userDrawn="1"/>
        </p:nvSpPr>
        <p:spPr bwMode="auto">
          <a:xfrm>
            <a:off x="0" y="1056000"/>
            <a:ext cx="6588000" cy="0"/>
          </a:xfrm>
          <a:prstGeom prst="line">
            <a:avLst/>
          </a:prstGeom>
          <a:noFill/>
          <a:ln w="101600">
            <a:solidFill>
              <a:srgbClr val="F2352F">
                <a:alpha val="70000"/>
              </a:srgb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ja-JP" altLang="en-US" sz="3232"/>
          </a:p>
        </p:txBody>
      </p:sp>
      <p:sp>
        <p:nvSpPr>
          <p:cNvPr id="21" name="Textplatzhalter 36"/>
          <p:cNvSpPr>
            <a:spLocks noGrp="1"/>
          </p:cNvSpPr>
          <p:nvPr>
            <p:ph type="body" sz="quarter" idx="20" hasCustomPrompt="1"/>
          </p:nvPr>
        </p:nvSpPr>
        <p:spPr>
          <a:xfrm>
            <a:off x="4614862" y="8256000"/>
            <a:ext cx="1973138" cy="28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r">
              <a:spcBef>
                <a:spcPts val="0"/>
              </a:spcBef>
              <a:buFontTx/>
              <a:buNone/>
              <a:defRPr lang="de-DE" sz="1015" dirty="0">
                <a:uFill>
                  <a:solidFill/>
                </a:uFill>
                <a:latin typeface="+mn-lt"/>
                <a:ea typeface="Frutiger LT Std 55 Roman"/>
                <a:cs typeface="Frutiger LT Std 55 Roman"/>
                <a:sym typeface="Frutiger LT Std 55 Roman"/>
              </a:defRPr>
            </a:lvl1pPr>
          </a:lstStyle>
          <a:p>
            <a:pPr lvl="0"/>
            <a:r>
              <a:rPr lang="en-US" noProof="0" dirty="0"/>
              <a:t>Confidentiality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648328" y="282346"/>
            <a:ext cx="1047965" cy="346336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14116" y="226400"/>
            <a:ext cx="1884252" cy="622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83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60893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0000" y="144951"/>
            <a:ext cx="4995000" cy="768000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5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70001" y="1440000"/>
            <a:ext cx="6323681" cy="7008000"/>
          </a:xfrm>
          <a:prstGeom prst="rect">
            <a:avLst/>
          </a:prstGeom>
        </p:spPr>
        <p:txBody>
          <a:bodyPr lIns="0">
            <a:noAutofit/>
          </a:bodyPr>
          <a:lstStyle>
            <a:lvl1pPr marL="186930" indent="-186930">
              <a:defRPr sz="2215">
                <a:latin typeface="+mn-lt"/>
              </a:defRPr>
            </a:lvl1pPr>
            <a:lvl2pPr marL="332328" indent="-166164">
              <a:buFont typeface="Wingdings" panose="05000000000000000000" pitchFamily="2" charset="2"/>
              <a:buChar char="§"/>
              <a:defRPr sz="1845">
                <a:latin typeface="+mn-lt"/>
              </a:defRPr>
            </a:lvl2pPr>
            <a:lvl3pPr marL="498493" indent="-166164">
              <a:buFont typeface="Wingdings" panose="05000000000000000000" pitchFamily="2" charset="2"/>
              <a:buChar char="§"/>
              <a:tabLst>
                <a:tab pos="233011" algn="l"/>
                <a:tab pos="578864" algn="l"/>
                <a:tab pos="700498" algn="l"/>
                <a:tab pos="933510" algn="l"/>
                <a:tab pos="1167984" algn="l"/>
              </a:tabLst>
              <a:defRPr sz="1477">
                <a:latin typeface="+mn-lt"/>
              </a:defRPr>
            </a:lvl3pPr>
            <a:lvl4pPr marL="664659" marR="0" indent="-166164" algn="l" defTabSz="23366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sz="1477">
                <a:latin typeface="+mn-lt"/>
              </a:defRPr>
            </a:lvl4pPr>
            <a:lvl5pPr marL="830821" indent="-166164"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sz="1292" baseline="0">
                <a:latin typeface="+mn-lt"/>
              </a:defRPr>
            </a:lvl5pPr>
            <a:lvl6pPr marL="996985" indent="-166164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/>
              <a:defRPr sz="1292">
                <a:latin typeface="+mn-lt"/>
              </a:defRPr>
            </a:lvl6pPr>
            <a:lvl7pPr marL="1163151" indent="-167065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 baseline="0">
                <a:latin typeface="+mn-lt"/>
              </a:defRPr>
            </a:lvl7pPr>
            <a:lvl8pPr marL="1329313" indent="-165600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>
                <a:latin typeface="+mn-lt"/>
              </a:defRPr>
            </a:lvl8pPr>
            <a:lvl9pPr marL="1465" indent="0">
              <a:spcBef>
                <a:spcPts val="0"/>
              </a:spcBef>
              <a:buClr>
                <a:schemeClr val="bg2"/>
              </a:buClr>
              <a:buSzPct val="100000"/>
              <a:buFont typeface="Calibri" panose="020F0502020204030204" pitchFamily="34" charset="0"/>
              <a:buNone/>
              <a:defRPr sz="1292">
                <a:latin typeface="+mn-lt"/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5894543" y="528683"/>
            <a:ext cx="523454" cy="108972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0" rtlCol="0" anchor="t">
            <a:noAutofit/>
          </a:bodyPr>
          <a:lstStyle/>
          <a:p>
            <a:pPr marL="0" marR="0" indent="0" algn="l" defTabSz="422059" rtl="0" fontAlgn="auto" latinLnBrk="1" hangingPunct="0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92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5676057" y="423786"/>
            <a:ext cx="514350" cy="119762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0" rtlCol="0" anchor="t">
            <a:noAutofit/>
          </a:bodyPr>
          <a:lstStyle/>
          <a:p>
            <a:pPr marL="0" marR="0" indent="0" algn="l" defTabSz="422059" rtl="0" fontAlgn="auto" latinLnBrk="1" hangingPunct="0">
              <a:lnSpc>
                <a:spcPct val="100000"/>
              </a:lnSpc>
              <a:spcBef>
                <a:spcPts val="37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292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3255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erato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7" hasCustomPrompt="1"/>
          </p:nvPr>
        </p:nvSpPr>
        <p:spPr>
          <a:xfrm>
            <a:off x="556200" y="3423344"/>
            <a:ext cx="5742900" cy="1719690"/>
          </a:xfrm>
          <a:prstGeom prst="rect">
            <a:avLst/>
          </a:prstGeom>
        </p:spPr>
        <p:txBody>
          <a:bodyPr/>
          <a:lstStyle>
            <a:lvl1pPr algn="ctr">
              <a:defRPr sz="3323" b="1">
                <a:latin typeface="+mj-lt"/>
              </a:defRPr>
            </a:lvl1pPr>
          </a:lstStyle>
          <a:p>
            <a:pPr lvl="0"/>
            <a:r>
              <a:rPr lang="en-US" noProof="0" dirty="0"/>
              <a:t>Title Presentation</a:t>
            </a:r>
          </a:p>
          <a:p>
            <a:pPr lvl="0"/>
            <a:r>
              <a:rPr lang="en-US" noProof="0" dirty="0"/>
              <a:t>Usage of more lines are allowed</a:t>
            </a:r>
            <a:endParaRPr lang="en-US" dirty="0"/>
          </a:p>
        </p:txBody>
      </p:sp>
      <p:sp>
        <p:nvSpPr>
          <p:cNvPr id="7" name="Textplatzhalt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556200" y="5342514"/>
            <a:ext cx="5742900" cy="857250"/>
          </a:xfrm>
          <a:prstGeom prst="rect">
            <a:avLst/>
          </a:prstGeom>
        </p:spPr>
        <p:txBody>
          <a:bodyPr/>
          <a:lstStyle>
            <a:lvl1pPr algn="ctr">
              <a:defRPr sz="2955" b="0">
                <a:latin typeface="+mj-lt"/>
              </a:defRPr>
            </a:lvl1pPr>
          </a:lstStyle>
          <a:p>
            <a:pPr lvl="0"/>
            <a:r>
              <a:rPr lang="en-US" noProof="0" dirty="0"/>
              <a:t>Subheading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58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P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6" name="Textplatzhalter 3"/>
          <p:cNvSpPr>
            <a:spLocks noGrp="1"/>
          </p:cNvSpPr>
          <p:nvPr>
            <p:ph type="body" sz="quarter" idx="13" hasCustomPrompt="1"/>
          </p:nvPr>
        </p:nvSpPr>
        <p:spPr>
          <a:xfrm>
            <a:off x="270002" y="1440005"/>
            <a:ext cx="6371999" cy="607220"/>
          </a:xfrm>
          <a:prstGeom prst="rect">
            <a:avLst/>
          </a:prstGeom>
        </p:spPr>
        <p:txBody>
          <a:bodyPr wrap="none" lIns="0" anchor="t" anchorCtr="0">
            <a:noAutofit/>
          </a:bodyPr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lang="de-DE" sz="2215" b="1" i="0" baseline="0" dirty="0" smtClean="0">
                <a:solidFill>
                  <a:schemeClr val="tx1"/>
                </a:solidFill>
                <a:uFill>
                  <a:solidFill/>
                </a:uFill>
                <a:latin typeface="+mj-lt"/>
                <a:ea typeface="Frutiger LT Std 55 Roman"/>
                <a:cs typeface="Frutiger LT Std 65 Bold"/>
                <a:sym typeface="Calibri"/>
              </a:defRPr>
            </a:lvl1pPr>
            <a:lvl2pPr marL="0" indent="0" algn="l">
              <a:lnSpc>
                <a:spcPct val="110000"/>
              </a:lnSpc>
              <a:spcBef>
                <a:spcPts val="0"/>
              </a:spcBef>
              <a:buNone/>
              <a:defRPr lang="de-DE" sz="1385" dirty="0" smtClean="0">
                <a:uFill>
                  <a:solidFill/>
                </a:uFill>
                <a:latin typeface="Frutiger LT Std 55 Roman"/>
                <a:ea typeface="Frutiger LT Std 55 Roman"/>
                <a:cs typeface="Frutiger LT Std 55 Roman"/>
                <a:sym typeface="Calibri"/>
              </a:defRPr>
            </a:lvl2pPr>
            <a:lvl3pPr marL="0" indent="0" algn="l">
              <a:lnSpc>
                <a:spcPct val="110000"/>
              </a:lnSpc>
              <a:spcBef>
                <a:spcPts val="0"/>
              </a:spcBef>
              <a:buNone/>
              <a:defRPr lang="de-DE" sz="1385" dirty="0" smtClean="0">
                <a:uFill>
                  <a:solidFill/>
                </a:uFill>
                <a:latin typeface="Frutiger LT Std 55 Roman"/>
                <a:ea typeface="Frutiger LT Std 55 Roman"/>
                <a:cs typeface="Frutiger LT Std 55 Roman"/>
                <a:sym typeface="Calibri"/>
              </a:defRPr>
            </a:lvl3pPr>
            <a:lvl4pPr marL="0" indent="0" algn="l">
              <a:lnSpc>
                <a:spcPct val="110000"/>
              </a:lnSpc>
              <a:spcBef>
                <a:spcPts val="0"/>
              </a:spcBef>
              <a:buNone/>
              <a:defRPr lang="de-DE" sz="1385" dirty="0" smtClean="0">
                <a:uFill>
                  <a:solidFill/>
                </a:uFill>
                <a:latin typeface="Frutiger LT Std 55 Roman"/>
                <a:ea typeface="Frutiger LT Std 55 Roman"/>
                <a:cs typeface="Frutiger LT Std 55 Roman"/>
                <a:sym typeface="Calibri"/>
              </a:defRPr>
            </a:lvl4pPr>
            <a:lvl5pPr marL="0" indent="0" algn="l">
              <a:lnSpc>
                <a:spcPct val="110000"/>
              </a:lnSpc>
              <a:spcBef>
                <a:spcPts val="0"/>
              </a:spcBef>
              <a:buNone/>
              <a:defRPr lang="de-DE" sz="1385" dirty="0">
                <a:uFill>
                  <a:solidFill/>
                </a:uFill>
                <a:latin typeface="Frutiger LT Std 55 Roman"/>
                <a:ea typeface="Frutiger LT Std 55 Roman"/>
                <a:cs typeface="Frutiger LT Std 55 Roman"/>
                <a:sym typeface="Calibri"/>
              </a:defRPr>
            </a:lvl5pPr>
          </a:lstStyle>
          <a:p>
            <a:pPr lvl="0"/>
            <a:r>
              <a:rPr lang="en-US" noProof="0" dirty="0"/>
              <a:t>Headline</a:t>
            </a:r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5" hasCustomPrompt="1"/>
          </p:nvPr>
        </p:nvSpPr>
        <p:spPr>
          <a:xfrm>
            <a:off x="269999" y="2160003"/>
            <a:ext cx="6372000" cy="6285500"/>
          </a:xfrm>
          <a:prstGeom prst="rect">
            <a:avLst/>
          </a:prstGeom>
        </p:spPr>
        <p:txBody>
          <a:bodyPr lIns="0">
            <a:noAutofit/>
          </a:bodyPr>
          <a:lstStyle>
            <a:lvl1pPr marL="263786" marR="0" indent="-263786" algn="l" defTabSz="240337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buFont typeface="Wingdings" charset="2"/>
              <a:buChar char="§"/>
              <a:tabLst>
                <a:tab pos="7289279" algn="l"/>
              </a:tabLst>
              <a:defRPr sz="1845" baseline="0">
                <a:latin typeface="+mn-lt"/>
              </a:defRPr>
            </a:lvl1pPr>
            <a:lvl2pPr marL="328267" indent="-162669" defTabSz="240337">
              <a:buFont typeface="Wingdings" panose="05000000000000000000" pitchFamily="2" charset="2"/>
              <a:buChar char="§"/>
              <a:tabLst>
                <a:tab pos="7289279" algn="l"/>
              </a:tabLst>
              <a:defRPr sz="1477">
                <a:latin typeface="+mn-lt"/>
              </a:defRPr>
            </a:lvl2pPr>
            <a:lvl3pPr marL="496797" indent="-165600" defTabSz="240337">
              <a:buFont typeface="Wingdings" panose="05000000000000000000" pitchFamily="2" charset="2"/>
              <a:buChar char="§"/>
              <a:tabLst>
                <a:tab pos="7289279" algn="l"/>
              </a:tabLst>
              <a:defRPr sz="1477" baseline="0">
                <a:latin typeface="+mn-lt"/>
              </a:defRPr>
            </a:lvl3pPr>
            <a:lvl4pPr marL="665326" marR="0" indent="-168530" algn="l" defTabSz="240337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7289279" algn="l"/>
              </a:tabLst>
              <a:defRPr sz="1477" baseline="0">
                <a:latin typeface="+mn-lt"/>
              </a:defRPr>
            </a:lvl4pPr>
            <a:lvl5pPr marL="826529" indent="-164135" defTabSz="240337">
              <a:buSzPct val="100000"/>
              <a:buFont typeface="Wingdings" panose="05000000000000000000" pitchFamily="2" charset="2"/>
              <a:buChar char="§"/>
              <a:tabLst>
                <a:tab pos="7289279" algn="l"/>
              </a:tabLst>
              <a:defRPr sz="1477" baseline="0">
                <a:latin typeface="+mn-lt"/>
              </a:defRPr>
            </a:lvl5pPr>
            <a:lvl6pPr marL="996524" indent="-168530" defTabSz="240337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7289279" algn="l"/>
              </a:tabLst>
              <a:defRPr sz="1477" baseline="0">
                <a:latin typeface="+mn-lt"/>
              </a:defRPr>
            </a:lvl6pPr>
            <a:lvl7pPr marL="1160658" indent="-167065" defTabSz="240337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7289279" algn="l"/>
              </a:tabLst>
              <a:defRPr sz="1477" baseline="0">
                <a:latin typeface="+mn-lt"/>
              </a:defRPr>
            </a:lvl7pPr>
            <a:lvl8pPr marL="1324790" indent="-165600" defTabSz="240337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7289279" algn="l"/>
              </a:tabLst>
              <a:defRPr sz="1477" baseline="0">
                <a:latin typeface="+mn-lt"/>
              </a:defRPr>
            </a:lvl8pPr>
            <a:lvl9pPr marL="263786" indent="-263786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7289279" algn="l"/>
              </a:tabLst>
              <a:defRPr sz="1477">
                <a:latin typeface="+mn-lt"/>
              </a:defRPr>
            </a:lvl9pPr>
          </a:lstStyle>
          <a:p>
            <a:pPr marL="263786" marR="0" lvl="0" indent="-263786" algn="l" defTabSz="240337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buFont typeface="Wingdings" charset="2"/>
              <a:buChar char="§"/>
              <a:tabLst>
                <a:tab pos="7289279" algn="l"/>
              </a:tabLst>
              <a:defRPr/>
            </a:pPr>
            <a:r>
              <a:rPr lang="en-US" noProof="0" dirty="0"/>
              <a:t>Theme Description	S. 1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	</a:t>
            </a:r>
          </a:p>
          <a:p>
            <a:pPr lvl="0"/>
            <a:r>
              <a:rPr lang="en-US" noProof="0" dirty="0"/>
              <a:t>Theme Description	S. 2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marL="263786" marR="0" lvl="0" indent="-263786" algn="l" defTabSz="240337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20000"/>
              <a:buFont typeface="Wingdings" charset="2"/>
              <a:buChar char="§"/>
              <a:tabLst>
                <a:tab pos="7289279" algn="l"/>
              </a:tabLst>
              <a:defRPr/>
            </a:pPr>
            <a:r>
              <a:rPr lang="en-US" noProof="0" dirty="0"/>
              <a:t>Theme Description	S. 3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	</a:t>
            </a:r>
          </a:p>
          <a:p>
            <a:pPr lvl="0"/>
            <a:r>
              <a:rPr lang="en-US" noProof="0" dirty="0"/>
              <a:t>Theme Description	S. 4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3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07146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Inhaltsplatzhalter 4"/>
          <p:cNvSpPr>
            <a:spLocks noGrp="1"/>
          </p:cNvSpPr>
          <p:nvPr>
            <p:ph sz="quarter" idx="16" hasCustomPrompt="1"/>
          </p:nvPr>
        </p:nvSpPr>
        <p:spPr>
          <a:xfrm>
            <a:off x="269999" y="1440000"/>
            <a:ext cx="6318000" cy="6960000"/>
          </a:xfrm>
          <a:prstGeom prst="rect">
            <a:avLst/>
          </a:prstGeom>
        </p:spPr>
        <p:txBody>
          <a:bodyPr lIns="0" tIns="46800" rIns="90000" bIns="46800"/>
          <a:lstStyle>
            <a:lvl1pPr marL="0" marR="0" indent="0" algn="l" defTabSz="233662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None/>
              <a:tabLst>
                <a:tab pos="233662" algn="l"/>
                <a:tab pos="467321" algn="l"/>
                <a:tab pos="700981" algn="l"/>
                <a:tab pos="934641" algn="l"/>
                <a:tab pos="1168301" algn="l"/>
              </a:tabLst>
              <a:defRPr baseline="0"/>
            </a:lvl1pPr>
            <a:lvl9pPr marL="1780492" indent="0">
              <a:buNone/>
              <a:defRPr/>
            </a:lvl9pPr>
          </a:lstStyle>
          <a:p>
            <a:pPr marL="0" marR="0" lvl="0" indent="0" algn="l" defTabSz="233662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None/>
              <a:tabLst>
                <a:tab pos="233662" algn="l"/>
                <a:tab pos="467321" algn="l"/>
                <a:tab pos="700981" algn="l"/>
                <a:tab pos="934641" algn="l"/>
                <a:tab pos="1168301" algn="l"/>
              </a:tabLst>
              <a:defRPr/>
            </a:pPr>
            <a:r>
              <a:rPr lang="en-US" noProof="0" dirty="0"/>
              <a:t>Click to edit Master text styles or insert a clip, picture, table etc.</a:t>
            </a:r>
          </a:p>
        </p:txBody>
      </p:sp>
    </p:spTree>
    <p:extLst>
      <p:ext uri="{BB962C8B-B14F-4D97-AF65-F5344CB8AC3E}">
        <p14:creationId xmlns:p14="http://schemas.microsoft.com/office/powerpoint/2010/main" val="1954318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Landscap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sz="quarter" idx="12" hasCustomPrompt="1"/>
          </p:nvPr>
        </p:nvSpPr>
        <p:spPr>
          <a:xfrm>
            <a:off x="270000" y="6177591"/>
            <a:ext cx="1205508" cy="2143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7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1611900" y="6177591"/>
            <a:ext cx="1205508" cy="2143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sz="quarter" idx="14" hasCustomPrompt="1"/>
          </p:nvPr>
        </p:nvSpPr>
        <p:spPr>
          <a:xfrm>
            <a:off x="2953800" y="6177591"/>
            <a:ext cx="1205508" cy="2143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6" hasCustomPrompt="1"/>
          </p:nvPr>
        </p:nvSpPr>
        <p:spPr>
          <a:xfrm>
            <a:off x="4295702" y="7956762"/>
            <a:ext cx="2305125" cy="366000"/>
          </a:xfrm>
          <a:prstGeom prst="rect">
            <a:avLst/>
          </a:prstGeom>
        </p:spPr>
        <p:txBody>
          <a:bodyPr tIns="0" bIns="0" anchor="ctr" anchorCtr="0"/>
          <a:lstStyle>
            <a:lvl1pPr marL="0" indent="0" algn="l">
              <a:buNone/>
              <a:defRPr sz="1015" i="1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noProof="0" dirty="0"/>
              <a:t>Note</a:t>
            </a: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70001" y="1440005"/>
            <a:ext cx="6323681" cy="4490538"/>
          </a:xfrm>
          <a:prstGeom prst="rect">
            <a:avLst/>
          </a:prstGeom>
        </p:spPr>
        <p:txBody>
          <a:bodyPr lIns="0">
            <a:noAutofit/>
          </a:bodyPr>
          <a:lstStyle>
            <a:lvl1pPr marL="186930" indent="-186930">
              <a:defRPr sz="2215">
                <a:latin typeface="+mn-lt"/>
              </a:defRPr>
            </a:lvl1pPr>
            <a:lvl2pPr marL="332328" indent="-166164">
              <a:buFont typeface="Wingdings" panose="05000000000000000000" pitchFamily="2" charset="2"/>
              <a:buChar char="§"/>
              <a:defRPr sz="1845">
                <a:latin typeface="+mn-lt"/>
              </a:defRPr>
            </a:lvl2pPr>
            <a:lvl3pPr marL="498493" indent="-166164">
              <a:buFont typeface="Wingdings" panose="05000000000000000000" pitchFamily="2" charset="2"/>
              <a:buChar char="§"/>
              <a:tabLst>
                <a:tab pos="233011" algn="l"/>
                <a:tab pos="578864" algn="l"/>
                <a:tab pos="700498" algn="l"/>
                <a:tab pos="933510" algn="l"/>
                <a:tab pos="1167984" algn="l"/>
              </a:tabLst>
              <a:defRPr sz="1477">
                <a:latin typeface="+mn-lt"/>
              </a:defRPr>
            </a:lvl3pPr>
            <a:lvl4pPr marL="664659" marR="0" indent="-166164" algn="l" defTabSz="23366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sz="1477">
                <a:latin typeface="+mn-lt"/>
              </a:defRPr>
            </a:lvl4pPr>
            <a:lvl5pPr marL="830821" indent="-166164"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sz="1292" baseline="0">
                <a:latin typeface="+mn-lt"/>
              </a:defRPr>
            </a:lvl5pPr>
            <a:lvl6pPr marL="996985" indent="-166164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/>
              <a:defRPr sz="1292">
                <a:latin typeface="+mn-lt"/>
              </a:defRPr>
            </a:lvl6pPr>
            <a:lvl7pPr marL="1163151" indent="-167065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 baseline="0">
                <a:latin typeface="+mn-lt"/>
              </a:defRPr>
            </a:lvl7pPr>
            <a:lvl8pPr marL="1329313" indent="-165600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>
                <a:latin typeface="+mn-lt"/>
              </a:defRPr>
            </a:lvl8pPr>
            <a:lvl9pPr marL="1465" indent="0">
              <a:spcBef>
                <a:spcPts val="0"/>
              </a:spcBef>
              <a:buClr>
                <a:schemeClr val="bg2"/>
              </a:buClr>
              <a:buSzPct val="100000"/>
              <a:buFont typeface="Calibri" panose="020F0502020204030204" pitchFamily="34" charset="0"/>
              <a:buNone/>
              <a:defRPr sz="1292">
                <a:latin typeface="+mn-lt"/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90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Landscap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270003" y="5467500"/>
            <a:ext cx="6323681" cy="2856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70001" y="1440005"/>
            <a:ext cx="6323681" cy="4027500"/>
          </a:xfrm>
          <a:prstGeom prst="rect">
            <a:avLst/>
          </a:prstGeom>
        </p:spPr>
        <p:txBody>
          <a:bodyPr lIns="0">
            <a:noAutofit/>
          </a:bodyPr>
          <a:lstStyle>
            <a:lvl1pPr marL="186930" indent="-186930">
              <a:defRPr sz="2215">
                <a:latin typeface="+mn-lt"/>
              </a:defRPr>
            </a:lvl1pPr>
            <a:lvl2pPr marL="332328" indent="-166164">
              <a:buFont typeface="Wingdings" panose="05000000000000000000" pitchFamily="2" charset="2"/>
              <a:buChar char="§"/>
              <a:defRPr sz="1845">
                <a:latin typeface="+mn-lt"/>
              </a:defRPr>
            </a:lvl2pPr>
            <a:lvl3pPr marL="498493" indent="-166164">
              <a:buFont typeface="Wingdings" panose="05000000000000000000" pitchFamily="2" charset="2"/>
              <a:buChar char="§"/>
              <a:tabLst>
                <a:tab pos="233011" algn="l"/>
                <a:tab pos="578864" algn="l"/>
                <a:tab pos="700498" algn="l"/>
                <a:tab pos="933510" algn="l"/>
                <a:tab pos="1167984" algn="l"/>
              </a:tabLst>
              <a:defRPr sz="1477">
                <a:latin typeface="+mn-lt"/>
              </a:defRPr>
            </a:lvl3pPr>
            <a:lvl4pPr marL="664659" marR="0" indent="-166164" algn="l" defTabSz="23366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sz="1477">
                <a:latin typeface="+mn-lt"/>
              </a:defRPr>
            </a:lvl4pPr>
            <a:lvl5pPr marL="830821" indent="-166164"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sz="1292" baseline="0">
                <a:latin typeface="+mn-lt"/>
              </a:defRPr>
            </a:lvl5pPr>
            <a:lvl6pPr marL="996985" indent="-166164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/>
              <a:defRPr sz="1292">
                <a:latin typeface="+mn-lt"/>
              </a:defRPr>
            </a:lvl6pPr>
            <a:lvl7pPr marL="1163151" indent="-167065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 baseline="0">
                <a:latin typeface="+mn-lt"/>
              </a:defRPr>
            </a:lvl7pPr>
            <a:lvl8pPr marL="1329313" indent="-165600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>
                <a:latin typeface="+mn-lt"/>
              </a:defRPr>
            </a:lvl8pPr>
            <a:lvl9pPr marL="1465" indent="0">
              <a:spcBef>
                <a:spcPts val="0"/>
              </a:spcBef>
              <a:buClr>
                <a:schemeClr val="bg2"/>
              </a:buClr>
              <a:buSzPct val="100000"/>
              <a:buFont typeface="Calibri" panose="020F0502020204030204" pitchFamily="34" charset="0"/>
              <a:buNone/>
              <a:defRPr sz="1292">
                <a:latin typeface="+mn-lt"/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2593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Portrai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7" name="Bildplatzhalter 4"/>
          <p:cNvSpPr>
            <a:spLocks noGrp="1"/>
          </p:cNvSpPr>
          <p:nvPr>
            <p:ph type="pic" sz="quarter" idx="13" hasCustomPrompt="1"/>
          </p:nvPr>
        </p:nvSpPr>
        <p:spPr>
          <a:xfrm>
            <a:off x="3105003" y="1440000"/>
            <a:ext cx="3464719" cy="696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70001" y="1440000"/>
            <a:ext cx="2767115" cy="7008000"/>
          </a:xfrm>
          <a:prstGeom prst="rect">
            <a:avLst/>
          </a:prstGeom>
        </p:spPr>
        <p:txBody>
          <a:bodyPr lIns="0">
            <a:noAutofit/>
          </a:bodyPr>
          <a:lstStyle>
            <a:lvl1pPr marL="186930" indent="-186930">
              <a:defRPr sz="2215">
                <a:latin typeface="+mn-lt"/>
              </a:defRPr>
            </a:lvl1pPr>
            <a:lvl2pPr marL="332328" indent="-166164">
              <a:buFont typeface="Wingdings" panose="05000000000000000000" pitchFamily="2" charset="2"/>
              <a:buChar char="§"/>
              <a:defRPr sz="1845">
                <a:latin typeface="+mn-lt"/>
              </a:defRPr>
            </a:lvl2pPr>
            <a:lvl3pPr marL="498493" indent="-166164">
              <a:buFont typeface="Wingdings" panose="05000000000000000000" pitchFamily="2" charset="2"/>
              <a:buChar char="§"/>
              <a:tabLst>
                <a:tab pos="233011" algn="l"/>
                <a:tab pos="578864" algn="l"/>
                <a:tab pos="700498" algn="l"/>
                <a:tab pos="933510" algn="l"/>
                <a:tab pos="1167984" algn="l"/>
              </a:tabLst>
              <a:defRPr sz="1477">
                <a:latin typeface="+mn-lt"/>
              </a:defRPr>
            </a:lvl3pPr>
            <a:lvl4pPr marL="664659" marR="0" indent="-166164" algn="l" defTabSz="23366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sz="1477">
                <a:latin typeface="+mn-lt"/>
              </a:defRPr>
            </a:lvl4pPr>
            <a:lvl5pPr marL="830821" indent="-166164"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sz="1292" baseline="0">
                <a:latin typeface="+mn-lt"/>
              </a:defRPr>
            </a:lvl5pPr>
            <a:lvl6pPr marL="996985" indent="-166164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/>
              <a:defRPr sz="1292">
                <a:latin typeface="+mn-lt"/>
              </a:defRPr>
            </a:lvl6pPr>
            <a:lvl7pPr marL="1163151" indent="-167065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 baseline="0">
                <a:latin typeface="+mn-lt"/>
              </a:defRPr>
            </a:lvl7pPr>
            <a:lvl8pPr marL="1329313" indent="-165600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>
                <a:latin typeface="+mn-lt"/>
              </a:defRPr>
            </a:lvl8pPr>
            <a:lvl9pPr marL="1465" indent="0">
              <a:spcBef>
                <a:spcPts val="0"/>
              </a:spcBef>
              <a:buClr>
                <a:schemeClr val="bg2"/>
              </a:buClr>
              <a:buSzPct val="100000"/>
              <a:buFont typeface="Calibri" panose="020F0502020204030204" pitchFamily="34" charset="0"/>
              <a:buNone/>
              <a:defRPr sz="1292">
                <a:latin typeface="+mn-lt"/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3977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70000" y="2678601"/>
            <a:ext cx="6302250" cy="28586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FontTx/>
              <a:buNone/>
              <a:defRPr sz="3323" b="1" baseline="0">
                <a:latin typeface="+mj-lt"/>
              </a:defRPr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270000" y="6223001"/>
            <a:ext cx="6302250" cy="2184400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FontTx/>
              <a:buNone/>
              <a:defRPr sz="1477" baseline="0"/>
            </a:lvl1pPr>
          </a:lstStyle>
          <a:p>
            <a:pPr lvl="0" rtl="0">
              <a:lnSpc>
                <a:spcPct val="100000"/>
              </a:lnSpc>
            </a:pPr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9907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platzhalter 10"/>
          <p:cNvSpPr>
            <a:spLocks noGrp="1"/>
          </p:cNvSpPr>
          <p:nvPr>
            <p:ph type="title"/>
          </p:nvPr>
        </p:nvSpPr>
        <p:spPr>
          <a:xfrm>
            <a:off x="270000" y="212684"/>
            <a:ext cx="4995000" cy="768000"/>
          </a:xfrm>
          <a:prstGeom prst="rect">
            <a:avLst/>
          </a:prstGeom>
        </p:spPr>
        <p:txBody>
          <a:bodyPr vert="horz" wrap="none" lIns="0" tIns="0" rIns="0" bIns="0" rtlCol="0" anchor="t" anchorCtr="0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7" name="Line 9"/>
          <p:cNvSpPr>
            <a:spLocks noChangeShapeType="1"/>
          </p:cNvSpPr>
          <p:nvPr userDrawn="1"/>
        </p:nvSpPr>
        <p:spPr bwMode="auto">
          <a:xfrm>
            <a:off x="0" y="1056000"/>
            <a:ext cx="5265000" cy="0"/>
          </a:xfrm>
          <a:prstGeom prst="line">
            <a:avLst/>
          </a:prstGeom>
          <a:noFill/>
          <a:ln w="50800">
            <a:solidFill>
              <a:srgbClr val="F2352F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ja-JP" altLang="en-US" sz="3232"/>
          </a:p>
        </p:txBody>
      </p:sp>
      <p:sp>
        <p:nvSpPr>
          <p:cNvPr id="8" name="Line 9"/>
          <p:cNvSpPr>
            <a:spLocks noChangeShapeType="1"/>
          </p:cNvSpPr>
          <p:nvPr userDrawn="1"/>
        </p:nvSpPr>
        <p:spPr bwMode="auto">
          <a:xfrm>
            <a:off x="270000" y="8640000"/>
            <a:ext cx="63180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>
              <a:defRPr/>
            </a:pPr>
            <a:endParaRPr lang="ja-JP" altLang="en-US" sz="3232"/>
          </a:p>
        </p:txBody>
      </p:sp>
      <p:sp>
        <p:nvSpPr>
          <p:cNvPr id="9" name="Rectangle 44"/>
          <p:cNvSpPr>
            <a:spLocks noChangeArrowheads="1"/>
          </p:cNvSpPr>
          <p:nvPr userDrawn="1"/>
        </p:nvSpPr>
        <p:spPr bwMode="auto">
          <a:xfrm>
            <a:off x="6102557" y="8832000"/>
            <a:ext cx="486000" cy="1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t" anchorCtr="0"/>
          <a:lstStyle/>
          <a:p>
            <a:pPr algn="r" eaLnBrk="0" hangingPunct="0"/>
            <a:fld id="{DF8EF132-783D-4446-90F7-1297C24E201F}" type="slidenum">
              <a:rPr kumimoji="0" lang="en-US" altLang="en-US" sz="738" b="0">
                <a:solidFill>
                  <a:srgbClr val="000000"/>
                </a:solidFill>
                <a:latin typeface="Calibri" panose="020F0502020204030204" pitchFamily="34" charset="0"/>
              </a:rPr>
              <a:pPr algn="r" eaLnBrk="0" hangingPunct="0"/>
              <a:t>‹Nº›</a:t>
            </a:fld>
            <a:endParaRPr kumimoji="0" lang="en-US" altLang="en-US" sz="738" b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テキスト ボックス 1"/>
          <p:cNvSpPr txBox="1">
            <a:spLocks noChangeArrowheads="1"/>
          </p:cNvSpPr>
          <p:nvPr userDrawn="1"/>
        </p:nvSpPr>
        <p:spPr bwMode="auto">
          <a:xfrm>
            <a:off x="270002" y="8832000"/>
            <a:ext cx="4290139" cy="1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noAutofit/>
          </a:bodyPr>
          <a:lstStyle>
            <a:lvl1pPr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1pPr>
            <a:lvl2pPr marL="742950" indent="-285750"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2pPr>
            <a:lvl3pPr marL="1143000" indent="-228600"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3pPr>
            <a:lvl4pPr marL="1600200" indent="-228600"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4pPr>
            <a:lvl5pPr marL="2057400" indent="-228600" eaLnBrk="0" hangingPunct="0"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 b="1">
                <a:solidFill>
                  <a:srgbClr val="FF0000"/>
                </a:solidFill>
                <a:latin typeface="ＭＳ Ｐゴシック" pitchFamily="50" charset="-128"/>
                <a:ea typeface="ＭＳ Ｐゴシック" pitchFamily="50" charset="-128"/>
              </a:defRPr>
            </a:lvl9pPr>
          </a:lstStyle>
          <a:p>
            <a:pPr algn="l">
              <a:defRPr/>
            </a:pPr>
            <a:r>
              <a:rPr lang="de-DE" altLang="ja-JP" sz="738" b="0" dirty="0">
                <a:solidFill>
                  <a:schemeClr val="tx1"/>
                </a:solidFill>
                <a:latin typeface="Calibri" panose="020F0502020204030204" pitchFamily="34" charset="0"/>
                <a:cs typeface="Arial" pitchFamily="34" charset="0"/>
              </a:rPr>
              <a:t>© This document is the property of YAZAKI. It can not be reproduced and disclosed to third parties without prior approval from YAZAKI.                               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4493837" y="265412"/>
            <a:ext cx="2088000" cy="2668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0" r:id="rId2"/>
    <p:sldLayoutId id="2147483682" r:id="rId3"/>
    <p:sldLayoutId id="2147483686" r:id="rId4"/>
    <p:sldLayoutId id="2147483669" r:id="rId5"/>
    <p:sldLayoutId id="2147483671" r:id="rId6"/>
    <p:sldLayoutId id="2147483672" r:id="rId7"/>
    <p:sldLayoutId id="2147483673" r:id="rId8"/>
    <p:sldLayoutId id="2147483677" r:id="rId9"/>
    <p:sldLayoutId id="2147483678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422014" eaLnBrk="1" hangingPunct="1">
        <a:defRPr sz="2308" b="1" i="0" cap="all">
          <a:solidFill>
            <a:srgbClr val="80808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Frutiger LT Std 55 Roman"/>
        </a:defRPr>
      </a:lvl1pPr>
      <a:lvl2pPr defTabSz="422014" eaLnBrk="1" hangingPunct="1">
        <a:defRPr sz="3692" b="1" cap="all">
          <a:solidFill>
            <a:srgbClr val="808080"/>
          </a:solidFill>
          <a:latin typeface="Frutiger LT Std 55 Roman"/>
          <a:ea typeface="Frutiger LT Std 55 Roman"/>
          <a:cs typeface="Frutiger LT Std 55 Roman"/>
          <a:sym typeface="Frutiger LT Std 55 Roman"/>
        </a:defRPr>
      </a:lvl2pPr>
      <a:lvl3pPr defTabSz="422014" eaLnBrk="1" hangingPunct="1">
        <a:defRPr sz="3692" b="1" cap="all">
          <a:solidFill>
            <a:srgbClr val="808080"/>
          </a:solidFill>
          <a:latin typeface="Frutiger LT Std 55 Roman"/>
          <a:ea typeface="Frutiger LT Std 55 Roman"/>
          <a:cs typeface="Frutiger LT Std 55 Roman"/>
          <a:sym typeface="Frutiger LT Std 55 Roman"/>
        </a:defRPr>
      </a:lvl3pPr>
      <a:lvl4pPr defTabSz="422014" eaLnBrk="1" hangingPunct="1">
        <a:defRPr sz="3692" b="1" cap="all">
          <a:solidFill>
            <a:srgbClr val="808080"/>
          </a:solidFill>
          <a:latin typeface="Frutiger LT Std 55 Roman"/>
          <a:ea typeface="Frutiger LT Std 55 Roman"/>
          <a:cs typeface="Frutiger LT Std 55 Roman"/>
          <a:sym typeface="Frutiger LT Std 55 Roman"/>
        </a:defRPr>
      </a:lvl4pPr>
      <a:lvl5pPr defTabSz="422014" eaLnBrk="1" hangingPunct="1">
        <a:defRPr sz="3692" b="1" cap="all">
          <a:solidFill>
            <a:srgbClr val="808080"/>
          </a:solidFill>
          <a:latin typeface="Frutiger LT Std 55 Roman"/>
          <a:ea typeface="Frutiger LT Std 55 Roman"/>
          <a:cs typeface="Frutiger LT Std 55 Roman"/>
          <a:sym typeface="Frutiger LT Std 55 Roman"/>
        </a:defRPr>
      </a:lvl5pPr>
      <a:lvl6pPr defTabSz="422014" eaLnBrk="1" hangingPunct="1">
        <a:defRPr sz="3692" b="1" cap="all">
          <a:solidFill>
            <a:srgbClr val="808080"/>
          </a:solidFill>
          <a:latin typeface="Frutiger LT Std 55 Roman"/>
          <a:ea typeface="Frutiger LT Std 55 Roman"/>
          <a:cs typeface="Frutiger LT Std 55 Roman"/>
          <a:sym typeface="Frutiger LT Std 55 Roman"/>
        </a:defRPr>
      </a:lvl6pPr>
      <a:lvl7pPr defTabSz="422014" eaLnBrk="1" hangingPunct="1">
        <a:defRPr sz="3692" b="1" cap="all">
          <a:solidFill>
            <a:srgbClr val="808080"/>
          </a:solidFill>
          <a:latin typeface="Frutiger LT Std 55 Roman"/>
          <a:ea typeface="Frutiger LT Std 55 Roman"/>
          <a:cs typeface="Frutiger LT Std 55 Roman"/>
          <a:sym typeface="Frutiger LT Std 55 Roman"/>
        </a:defRPr>
      </a:lvl7pPr>
      <a:lvl8pPr defTabSz="422014" eaLnBrk="1" hangingPunct="1">
        <a:defRPr sz="3692" b="1" cap="all">
          <a:solidFill>
            <a:srgbClr val="808080"/>
          </a:solidFill>
          <a:latin typeface="Frutiger LT Std 55 Roman"/>
          <a:ea typeface="Frutiger LT Std 55 Roman"/>
          <a:cs typeface="Frutiger LT Std 55 Roman"/>
          <a:sym typeface="Frutiger LT Std 55 Roman"/>
        </a:defRPr>
      </a:lvl8pPr>
      <a:lvl9pPr defTabSz="422014" eaLnBrk="1" hangingPunct="1">
        <a:defRPr sz="3692" b="1" cap="all">
          <a:solidFill>
            <a:srgbClr val="808080"/>
          </a:solidFill>
          <a:latin typeface="Frutiger LT Std 55 Roman"/>
          <a:ea typeface="Frutiger LT Std 55 Roman"/>
          <a:cs typeface="Frutiger LT Std 55 Roman"/>
          <a:sym typeface="Frutiger LT Std 55 Roman"/>
        </a:defRPr>
      </a:lvl9pPr>
    </p:titleStyle>
    <p:bodyStyle>
      <a:lvl1pPr marL="0" indent="0" algn="l" defTabSz="233662" eaLnBrk="1" hangingPunct="1">
        <a:lnSpc>
          <a:spcPct val="110000"/>
        </a:lnSpc>
        <a:spcBef>
          <a:spcPts val="0"/>
        </a:spcBef>
        <a:buClr>
          <a:schemeClr val="bg2"/>
        </a:buClr>
        <a:buSzPct val="100000"/>
        <a:buFont typeface="Wingdings" panose="05000000000000000000" pitchFamily="2" charset="2"/>
        <a:buNone/>
        <a:tabLst>
          <a:tab pos="233662" algn="l"/>
          <a:tab pos="467321" algn="l"/>
          <a:tab pos="700981" algn="l"/>
          <a:tab pos="934641" algn="l"/>
          <a:tab pos="1168301" algn="l"/>
        </a:tabLst>
        <a:defRPr lang="de-DE" sz="1292" spc="0" baseline="0" dirty="0" smtClean="0">
          <a:uFillTx/>
          <a:latin typeface="+mn-lt"/>
          <a:ea typeface="Calibri" panose="020F0502020204030204" pitchFamily="34" charset="0"/>
          <a:cs typeface="Calibri" panose="020F0502020204030204" pitchFamily="34" charset="0"/>
          <a:sym typeface="Calibri"/>
        </a:defRPr>
      </a:lvl1pPr>
      <a:lvl2pPr marL="327124" indent="-186930" algn="l" defTabSz="233662" eaLnBrk="1" hangingPunct="1">
        <a:lnSpc>
          <a:spcPct val="100000"/>
        </a:lnSpc>
        <a:spcBef>
          <a:spcPts val="0"/>
        </a:spcBef>
        <a:buClr>
          <a:schemeClr val="bg2"/>
        </a:buClr>
        <a:buSzPct val="100000"/>
        <a:buFont typeface="Wingdings" panose="05000000000000000000" pitchFamily="2" charset="2"/>
        <a:buChar char="§"/>
        <a:tabLst>
          <a:tab pos="233662" algn="l"/>
          <a:tab pos="467321" algn="l"/>
          <a:tab pos="700981" algn="l"/>
          <a:tab pos="934641" algn="l"/>
          <a:tab pos="1168301" algn="l"/>
        </a:tabLst>
        <a:defRPr lang="de-DE" sz="1292" spc="0" baseline="0" dirty="0" smtClean="0">
          <a:uFillTx/>
          <a:latin typeface="+mn-lt"/>
          <a:ea typeface="Calibri" panose="020F0502020204030204" pitchFamily="34" charset="0"/>
          <a:cs typeface="Calibri" panose="020F0502020204030204" pitchFamily="34" charset="0"/>
          <a:sym typeface="Calibri"/>
        </a:defRPr>
      </a:lvl2pPr>
      <a:lvl3pPr marL="514053" indent="-186930" algn="l" defTabSz="233662" eaLnBrk="1" hangingPunct="1">
        <a:lnSpc>
          <a:spcPct val="100000"/>
        </a:lnSpc>
        <a:spcBef>
          <a:spcPts val="0"/>
        </a:spcBef>
        <a:buClr>
          <a:schemeClr val="bg2"/>
        </a:buClr>
        <a:buSzPct val="100000"/>
        <a:buFont typeface="Calibri" panose="020F0502020204030204" pitchFamily="34" charset="0"/>
        <a:buChar char="→"/>
        <a:tabLst>
          <a:tab pos="233662" algn="l"/>
          <a:tab pos="467321" algn="l"/>
          <a:tab pos="700981" algn="l"/>
          <a:tab pos="934641" algn="l"/>
          <a:tab pos="1168301" algn="l"/>
        </a:tabLst>
        <a:defRPr lang="de-DE" sz="1292" spc="0" baseline="0" dirty="0" smtClean="0">
          <a:uFillTx/>
          <a:latin typeface="+mn-lt"/>
          <a:ea typeface="20"/>
          <a:cs typeface="Calibri" panose="020F0502020204030204" pitchFamily="34" charset="0"/>
          <a:sym typeface="Calibri"/>
        </a:defRPr>
      </a:lvl3pPr>
      <a:lvl4pPr marL="560784" indent="186930" algn="l" defTabSz="233662" eaLnBrk="1" hangingPunct="1">
        <a:lnSpc>
          <a:spcPct val="100000"/>
        </a:lnSpc>
        <a:spcBef>
          <a:spcPts val="0"/>
        </a:spcBef>
        <a:buClr>
          <a:schemeClr val="bg2"/>
        </a:buClr>
        <a:buSzPct val="100000"/>
        <a:buFont typeface="Wingdings" panose="05000000000000000000" pitchFamily="2" charset="2"/>
        <a:buChar char="§"/>
        <a:tabLst>
          <a:tab pos="233662" algn="l"/>
          <a:tab pos="467321" algn="l"/>
          <a:tab pos="700981" algn="l"/>
          <a:tab pos="934641" algn="l"/>
          <a:tab pos="1168301" algn="l"/>
        </a:tabLst>
        <a:defRPr lang="de-DE" sz="1292" spc="0" baseline="0" dirty="0" smtClean="0">
          <a:uFillTx/>
          <a:latin typeface="+mn-lt"/>
          <a:ea typeface="20"/>
          <a:cs typeface="Calibri" panose="020F0502020204030204" pitchFamily="34" charset="0"/>
          <a:sym typeface="Calibri"/>
        </a:defRPr>
      </a:lvl4pPr>
      <a:lvl5pPr marL="747712" indent="0" algn="l" defTabSz="233662" eaLnBrk="1" hangingPunct="1">
        <a:lnSpc>
          <a:spcPct val="100000"/>
        </a:lnSpc>
        <a:spcBef>
          <a:spcPts val="0"/>
        </a:spcBef>
        <a:buClr>
          <a:schemeClr val="bg2"/>
        </a:buClr>
        <a:buSzPct val="120000"/>
        <a:buFont typeface="Wingdings" panose="05000000000000000000" pitchFamily="2" charset="2"/>
        <a:buNone/>
        <a:tabLst>
          <a:tab pos="233662" algn="l"/>
          <a:tab pos="467321" algn="l"/>
          <a:tab pos="700981" algn="l"/>
          <a:tab pos="934641" algn="l"/>
          <a:tab pos="1168301" algn="l"/>
        </a:tabLst>
        <a:defRPr lang="de-DE" sz="1385" spc="0" baseline="0" dirty="0"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Calibri"/>
        </a:defRPr>
      </a:lvl5pPr>
      <a:lvl6pPr marL="1335368" indent="-222561" defTabSz="379178" eaLnBrk="1" hangingPunct="1">
        <a:spcBef>
          <a:spcPts val="2076"/>
        </a:spcBef>
        <a:buSzPct val="75000"/>
        <a:buChar char="•"/>
        <a:defRPr sz="1385" baseline="0">
          <a:latin typeface="Helvetica Light"/>
          <a:ea typeface="Helvetica Light"/>
          <a:cs typeface="Helvetica Light"/>
          <a:sym typeface="Helvetica Light"/>
        </a:defRPr>
      </a:lvl6pPr>
      <a:lvl7pPr marL="1557929" indent="-222561" defTabSz="379178" eaLnBrk="1" hangingPunct="1">
        <a:spcBef>
          <a:spcPts val="2076"/>
        </a:spcBef>
        <a:buSzPct val="75000"/>
        <a:buChar char="•"/>
        <a:defRPr sz="1845">
          <a:latin typeface="Helvetica Light"/>
          <a:ea typeface="Helvetica Light"/>
          <a:cs typeface="Helvetica Light"/>
          <a:sym typeface="Helvetica Light"/>
        </a:defRPr>
      </a:lvl7pPr>
      <a:lvl8pPr marL="1780492" indent="-222561" defTabSz="379178" eaLnBrk="1" hangingPunct="1">
        <a:spcBef>
          <a:spcPts val="2076"/>
        </a:spcBef>
        <a:buSzPct val="75000"/>
        <a:buChar char="•"/>
        <a:defRPr sz="1845">
          <a:latin typeface="Helvetica Light"/>
          <a:ea typeface="Helvetica Light"/>
          <a:cs typeface="Helvetica Light"/>
          <a:sym typeface="Helvetica Light"/>
        </a:defRPr>
      </a:lvl8pPr>
      <a:lvl9pPr marL="2003053" indent="-222561" defTabSz="379178" eaLnBrk="1" hangingPunct="1">
        <a:spcBef>
          <a:spcPts val="2076"/>
        </a:spcBef>
        <a:buSzPct val="75000"/>
        <a:buChar char="•"/>
        <a:defRPr sz="1845"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algn="r" defTabSz="296749" eaLnBrk="1" hangingPunct="1">
        <a:defRPr sz="738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Frutiger 55 Roman"/>
        </a:defRPr>
      </a:lvl1pPr>
      <a:lvl2pPr algn="r" defTabSz="296749" eaLnBrk="1" hangingPunct="1">
        <a:defRPr sz="738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Frutiger 55 Roman"/>
        </a:defRPr>
      </a:lvl2pPr>
      <a:lvl3pPr algn="r" defTabSz="296749" eaLnBrk="1" hangingPunct="1">
        <a:defRPr sz="738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Frutiger 55 Roman"/>
        </a:defRPr>
      </a:lvl3pPr>
      <a:lvl4pPr algn="r" defTabSz="296749" eaLnBrk="1" hangingPunct="1">
        <a:defRPr sz="738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Frutiger 55 Roman"/>
        </a:defRPr>
      </a:lvl4pPr>
      <a:lvl5pPr algn="r" defTabSz="296749" eaLnBrk="1" hangingPunct="1">
        <a:defRPr sz="738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Frutiger 55 Roman"/>
        </a:defRPr>
      </a:lvl5pPr>
      <a:lvl6pPr algn="r" defTabSz="296749" eaLnBrk="1" hangingPunct="1">
        <a:defRPr sz="738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Frutiger 55 Roman"/>
        </a:defRPr>
      </a:lvl6pPr>
      <a:lvl7pPr algn="r" defTabSz="296749" eaLnBrk="1" hangingPunct="1">
        <a:defRPr sz="738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Frutiger 55 Roman"/>
        </a:defRPr>
      </a:lvl7pPr>
      <a:lvl8pPr algn="r" defTabSz="296749" eaLnBrk="1" hangingPunct="1">
        <a:defRPr sz="738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Frutiger 55 Roman"/>
        </a:defRPr>
      </a:lvl8pPr>
      <a:lvl9pPr algn="r" defTabSz="296749" eaLnBrk="1" hangingPunct="1">
        <a:defRPr sz="738">
          <a:solidFill>
            <a:schemeClr val="tx1"/>
          </a:solidFill>
          <a:uFill>
            <a:solidFill/>
          </a:uFill>
          <a:latin typeface="+mn-lt"/>
          <a:ea typeface="+mn-ea"/>
          <a:cs typeface="+mn-cs"/>
          <a:sym typeface="Frutiger 55 Roman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96A3F88-4574-4B1A-AE21-A408286BD9C8}"/>
              </a:ext>
            </a:extLst>
          </p:cNvPr>
          <p:cNvSpPr txBox="1">
            <a:spLocks/>
          </p:cNvSpPr>
          <p:nvPr/>
        </p:nvSpPr>
        <p:spPr>
          <a:xfrm>
            <a:off x="187721" y="1155491"/>
            <a:ext cx="6482557" cy="7453295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186930" indent="-186930" algn="l" defTabSz="233662" eaLnBrk="1" hangingPunct="1">
              <a:lnSpc>
                <a:spcPct val="110000"/>
              </a:lnSpc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None/>
              <a:tabLst>
                <a:tab pos="233662" algn="l"/>
                <a:tab pos="467321" algn="l"/>
                <a:tab pos="700981" algn="l"/>
                <a:tab pos="934641" algn="l"/>
                <a:tab pos="1168301" algn="l"/>
              </a:tabLst>
              <a:defRPr lang="de-DE" sz="2215" spc="0" baseline="0"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1pPr>
            <a:lvl2pPr marL="332328" indent="-166164" algn="l" defTabSz="233662" eaLnBrk="1" hangingPunct="1">
              <a:lnSpc>
                <a:spcPct val="100000"/>
              </a:lnSpc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233662" algn="l"/>
                <a:tab pos="467321" algn="l"/>
                <a:tab pos="700981" algn="l"/>
                <a:tab pos="934641" algn="l"/>
                <a:tab pos="1168301" algn="l"/>
              </a:tabLst>
              <a:defRPr lang="de-DE" sz="1845" spc="0" baseline="0"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2pPr>
            <a:lvl3pPr marL="498493" indent="-166164" algn="l" defTabSz="233662" eaLnBrk="1" hangingPunct="1">
              <a:lnSpc>
                <a:spcPct val="100000"/>
              </a:lnSpc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578864" algn="l"/>
                <a:tab pos="700498" algn="l"/>
                <a:tab pos="933510" algn="l"/>
                <a:tab pos="1167984" algn="l"/>
              </a:tabLst>
              <a:defRPr lang="de-DE" sz="1477" spc="0" baseline="0">
                <a:uFillTx/>
                <a:latin typeface="+mn-lt"/>
                <a:ea typeface="20"/>
                <a:cs typeface="Calibri" panose="020F0502020204030204" pitchFamily="34" charset="0"/>
                <a:sym typeface="Calibri"/>
              </a:defRPr>
            </a:lvl3pPr>
            <a:lvl4pPr marL="664659" marR="0" indent="-166164" algn="l" defTabSz="23366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lang="de-DE" sz="1477" spc="0" baseline="0">
                <a:uFillTx/>
                <a:latin typeface="+mn-lt"/>
                <a:ea typeface="20"/>
                <a:cs typeface="Calibri" panose="020F0502020204030204" pitchFamily="34" charset="0"/>
                <a:sym typeface="Calibri"/>
              </a:defRPr>
            </a:lvl4pPr>
            <a:lvl5pPr marL="830821" indent="-166164" algn="l" defTabSz="233662" eaLnBrk="1" hangingPunct="1">
              <a:lnSpc>
                <a:spcPct val="100000"/>
              </a:lnSpc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>
                <a:tab pos="233011" algn="l"/>
                <a:tab pos="466022" algn="l"/>
                <a:tab pos="747394" algn="l"/>
                <a:tab pos="933510" algn="l"/>
                <a:tab pos="1167984" algn="l"/>
              </a:tabLst>
              <a:defRPr lang="de-DE" sz="1292" spc="0" baseline="0"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Calibri"/>
              </a:defRPr>
            </a:lvl5pPr>
            <a:lvl6pPr marL="996985" indent="-166164" defTabSz="379178" eaLnBrk="1" hangingPunct="1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tabLst/>
              <a:defRPr sz="1292" baseline="0">
                <a:latin typeface="+mn-lt"/>
                <a:ea typeface="Helvetica Light"/>
                <a:cs typeface="Helvetica Light"/>
                <a:sym typeface="Helvetica Light"/>
              </a:defRPr>
            </a:lvl6pPr>
            <a:lvl7pPr marL="1163151" indent="-167065" defTabSz="379178" eaLnBrk="1" hangingPunct="1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 baseline="0">
                <a:latin typeface="+mn-lt"/>
                <a:ea typeface="Helvetica Light"/>
                <a:cs typeface="Helvetica Light"/>
                <a:sym typeface="Helvetica Light"/>
              </a:defRPr>
            </a:lvl7pPr>
            <a:lvl8pPr marL="1329313" indent="-165600" defTabSz="379178" eaLnBrk="1" hangingPunct="1">
              <a:spcBef>
                <a:spcPts val="0"/>
              </a:spcBef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 sz="1292">
                <a:latin typeface="+mn-lt"/>
                <a:ea typeface="Helvetica Light"/>
                <a:cs typeface="Helvetica Light"/>
                <a:sym typeface="Helvetica Light"/>
              </a:defRPr>
            </a:lvl8pPr>
            <a:lvl9pPr marL="1465" indent="0" defTabSz="379178" eaLnBrk="1" hangingPunct="1">
              <a:spcBef>
                <a:spcPts val="0"/>
              </a:spcBef>
              <a:buClr>
                <a:schemeClr val="bg2"/>
              </a:buClr>
              <a:buSzPct val="100000"/>
              <a:buFont typeface="Calibri" panose="020F0502020204030204" pitchFamily="34" charset="0"/>
              <a:buNone/>
              <a:defRPr sz="1292">
                <a:latin typeface="+mn-lt"/>
                <a:ea typeface="Helvetica Light"/>
                <a:cs typeface="Helvetica Light"/>
                <a:sym typeface="Helvetica Light"/>
              </a:defRPr>
            </a:lvl9pPr>
          </a:lstStyle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     Yazaki </a:t>
            </a:r>
            <a:r>
              <a:rPr lang="es-ES" sz="1050" b="1" dirty="0" err="1">
                <a:latin typeface="Arial" panose="020B0604020202020204" pitchFamily="34" charset="0"/>
                <a:cs typeface="Arial" panose="020B0604020202020204" pitchFamily="34" charset="0"/>
              </a:rPr>
              <a:t>Corporation</a:t>
            </a:r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 es una compañía Colombo-Japonesa, fabricante independiente de componentes automotrices, que contribuye al desarrollo del país, adaptándose a los constantes cambios y desafíos que tiene la industria global automotriz. Es nuestra política el proporcionar un lugar de trabajo seguro a todos nuestros colaboradores, esforzándonos en el control de accidentes y enfermedades laborales, promoviendo el uso sostenible de los recursos naturales para preservar y proteger el medio ambiente, incluida la prevención de la contaminación. El cumplimiento de esta política es responsabilidad de todos los empleados directos y temporales, contratistas y visitantes.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     El cumplimiento de esta política se establece a través de los siguientes compromisos: 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•	Utilizar los principios de planeación de la empresa para establecer y mantener los objetivos y metas e integrar las directrices de Medio Ambiente, Sistema de Gestión de Salud y Seguridad para el trabajo, en nuestras actividades.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•	Cumplir todas las obligaciones aplicables de origen Legal Nacional, de Yazaki, sus Clientes y otras obligaciones relacionadas con las actividades que se realizan en nuestra empresa. 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•	Identificar oportuna y permanentemente los peligros y riesgos en Seguridad y Salud en el trabajo y los aspectos ambientales presentes en la organización, implementando controles para la prevención de lesiones y deterioro de la salud de nuestros trabajadores y los impactos ambientales negativos que se puedan generar.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•	Proteger la seguridad y salud de todos los trabajadores directos e indirectos, mejorando continuamente nuestro desempeño, promoviendo estilos de vida saludables y  haciendo uso responsable de los recursos naturales, adoptando prácticas efectivas que eliminen, minimicen o mitiguen los impactos ambientales negativos y los peligros presentes en el puesto de trabajo.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•	Implementar acciones para reducir huella de carbono y adoptar practicas sostenibles en el desarrollo de productos, generando nuevas oportunidades de negocio.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•	Proporcionar los conocimientos, habilidades y conciencia necesarios para llevar a cabo esta política.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•	Promover la participación y consulta de los trabajadores en las actividades de Medio Ambiente, Salud y Seguridad.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•	Garantizar la mejora continua de nuestros Sistema de Gestión Ambiental y de Seguridad y Salud en el Trabajo.</a:t>
            </a:r>
          </a:p>
          <a:p>
            <a:pPr algn="just"/>
            <a:r>
              <a:rPr lang="es-ES" sz="1050" b="1" dirty="0">
                <a:latin typeface="Arial" panose="020B0604020202020204" pitchFamily="34" charset="0"/>
                <a:cs typeface="Arial" panose="020B0604020202020204" pitchFamily="34" charset="0"/>
              </a:rPr>
              <a:t>La administración de la Compañía es responsable por el desempeño en lo relacionado a Medio Ambiente, Salud y Seguridad, proporcionando los recursos necesarios para su implementación.</a:t>
            </a:r>
          </a:p>
          <a:p>
            <a:pPr algn="just"/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CO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LEONARDO TOVAR TRUPP</a:t>
            </a:r>
          </a:p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Vicepresidente y Representante Legal</a:t>
            </a:r>
          </a:p>
          <a:p>
            <a:pPr algn="ctr"/>
            <a:r>
              <a:rPr lang="es-CO" sz="1200" b="1" dirty="0">
                <a:latin typeface="Arial" panose="020B0604020202020204" pitchFamily="34" charset="0"/>
                <a:cs typeface="Arial" panose="020B0604020202020204" pitchFamily="34" charset="0"/>
              </a:rPr>
              <a:t>						YAZAKI CIEMEL S.A</a:t>
            </a:r>
            <a:r>
              <a:rPr lang="es-CO" sz="1000" dirty="0">
                <a:latin typeface="Arial" panose="020B0604020202020204" pitchFamily="34" charset="0"/>
                <a:cs typeface="Arial" panose="020B0604020202020204" pitchFamily="34" charset="0"/>
              </a:rPr>
              <a:t>					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7722" y="329571"/>
            <a:ext cx="6289278" cy="597877"/>
          </a:xfrm>
        </p:spPr>
        <p:txBody>
          <a:bodyPr>
            <a:noAutofit/>
          </a:bodyPr>
          <a:lstStyle/>
          <a:p>
            <a:pPr algn="ctr"/>
            <a:r>
              <a:rPr lang="en-US" sz="1600" dirty="0"/>
              <a:t>YAZAKI CIEMEL </a:t>
            </a:r>
            <a:br>
              <a:rPr lang="en-US" sz="1600" dirty="0"/>
            </a:br>
            <a:r>
              <a:rPr lang="en-US" sz="1600" dirty="0"/>
              <a:t>POLíTICA DE MEDIO AMBIENTE, SALUD y SEGURIDAD EN EL TRABAJO </a:t>
            </a:r>
            <a:br>
              <a:rPr lang="en-US" sz="1600" dirty="0"/>
            </a:br>
            <a:r>
              <a:rPr lang="en-US" sz="1600" dirty="0"/>
              <a:t> 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E549591-D15A-459A-9865-0356BF41AA09}"/>
              </a:ext>
            </a:extLst>
          </p:cNvPr>
          <p:cNvSpPr/>
          <p:nvPr/>
        </p:nvSpPr>
        <p:spPr>
          <a:xfrm>
            <a:off x="5057775" y="8265812"/>
            <a:ext cx="16125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1000" dirty="0">
                <a:cs typeface="Arial" panose="020B0604020202020204" pitchFamily="34" charset="0"/>
              </a:rPr>
              <a:t>AA-EHS-xx-Y-001</a:t>
            </a:r>
            <a:br>
              <a:rPr lang="es-CO" sz="1000" dirty="0">
                <a:cs typeface="Arial" panose="020B0604020202020204" pitchFamily="34" charset="0"/>
              </a:rPr>
            </a:br>
            <a:r>
              <a:rPr lang="es-CO" sz="1000" dirty="0">
                <a:cs typeface="Arial" panose="020B0604020202020204" pitchFamily="34" charset="0"/>
              </a:rPr>
              <a:t>04 de Septiembre  </a:t>
            </a:r>
            <a:r>
              <a:rPr lang="es-CO" sz="1000" dirty="0"/>
              <a:t>2025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3E260AA-D3E4-4AF4-BCED-0DCA0C699F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/>
            <a:duotone>
              <a:prstClr val="black"/>
              <a:srgbClr val="FFFFFF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965" b="99461" l="3261" r="98188">
                        <a14:foregroundMark x1="5435" y1="28032" x2="5435" y2="28032"/>
                        <a14:foregroundMark x1="5072" y1="28032" x2="5072" y2="28032"/>
                        <a14:foregroundMark x1="7971" y1="25067" x2="7971" y2="25067"/>
                        <a14:foregroundMark x1="53261" y1="4582" x2="14493" y2="20485"/>
                        <a14:foregroundMark x1="14493" y1="20485" x2="3623" y2="43127"/>
                        <a14:foregroundMark x1="33696" y1="5660" x2="53623" y2="2965"/>
                        <a14:foregroundMark x1="18841" y1="25067" x2="29348" y2="56873"/>
                        <a14:foregroundMark x1="29348" y1="56873" x2="48913" y2="27763"/>
                        <a14:foregroundMark x1="48913" y1="27763" x2="49638" y2="61725"/>
                        <a14:foregroundMark x1="6884" y1="99730" x2="67754" y2="52561"/>
                        <a14:foregroundMark x1="67754" y1="52561" x2="83333" y2="44474"/>
                        <a14:foregroundMark x1="85870" y1="45013" x2="98188" y2="42049"/>
                        <a14:foregroundMark x1="21377" y1="79784" x2="21377" y2="79784"/>
                        <a14:foregroundMark x1="20652" y1="78706" x2="20652" y2="78706"/>
                        <a14:foregroundMark x1="19928" y1="76011" x2="19928" y2="76011"/>
                        <a14:foregroundMark x1="18841" y1="71968" x2="18841" y2="71968"/>
                        <a14:foregroundMark x1="18116" y1="66307" x2="17754" y2="60916"/>
                        <a14:foregroundMark x1="22101" y1="48248" x2="26087" y2="80863"/>
                      </a14:backgroundRemoval>
                    </a14:imgEffect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121" y="6791473"/>
            <a:ext cx="1096813" cy="1474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85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Yazaki_Systems_Slidemaster">
  <a:themeElements>
    <a:clrScheme name="Yazaki">
      <a:dk1>
        <a:srgbClr val="000000"/>
      </a:dk1>
      <a:lt1>
        <a:srgbClr val="868686"/>
      </a:lt1>
      <a:dk2>
        <a:srgbClr val="DD0010"/>
      </a:dk2>
      <a:lt2>
        <a:srgbClr val="BDBDBD"/>
      </a:lt2>
      <a:accent1>
        <a:srgbClr val="B7DEE0"/>
      </a:accent1>
      <a:accent2>
        <a:srgbClr val="007599"/>
      </a:accent2>
      <a:accent3>
        <a:srgbClr val="07416F"/>
      </a:accent3>
      <a:accent4>
        <a:srgbClr val="FFCB00"/>
      </a:accent4>
      <a:accent5>
        <a:srgbClr val="FF5A00"/>
      </a:accent5>
      <a:accent6>
        <a:srgbClr val="007C5A"/>
      </a:accent6>
      <a:hlink>
        <a:srgbClr val="0C6187"/>
      </a:hlink>
      <a:folHlink>
        <a:srgbClr val="0C618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EE4"/>
        </a:solidFill>
        <a:ln w="25400" cap="flat">
          <a:noFill/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40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Calibri"/>
            <a:ea typeface="Calibri"/>
            <a:cs typeface="Calibri"/>
            <a:sym typeface="Calibri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bg2"/>
          </a:solidFill>
          <a:prstDash val="solid"/>
          <a:bevel/>
        </a:ln>
        <a:effectLst/>
      </a:spPr>
      <a:bodyPr/>
      <a:lstStyle/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0" tIns="0" rIns="0" bIns="0" numCol="1" spcCol="0" rtlCol="0" anchor="t">
        <a:noAutofit/>
      </a:bodyPr>
      <a:lstStyle>
        <a:defPPr marL="0" marR="0" indent="0" algn="l" defTabSz="457200" rtl="0" fontAlgn="auto" latinLnBrk="1" hangingPunct="0">
          <a:lnSpc>
            <a:spcPct val="100000"/>
          </a:lnSpc>
          <a:spcBef>
            <a:spcPts val="40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 dirty="0" smtClean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Calibri"/>
            <a:ea typeface="Calibri"/>
            <a:cs typeface="Calibri"/>
            <a:sym typeface="Calibri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blank.potx" id="{874E6D14-4B4E-4509-95E5-9D33556AB1C2}" vid="{D019C85C-0C60-4F04-BB72-D8488F1682FA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DD0010"/>
      </a:accent1>
      <a:accent2>
        <a:srgbClr val="2C2C2C"/>
      </a:accent2>
      <a:accent3>
        <a:srgbClr val="737373"/>
      </a:accent3>
      <a:accent4>
        <a:srgbClr val="AFAFAF"/>
      </a:accent4>
      <a:accent5>
        <a:srgbClr val="B7DEE0"/>
      </a:accent5>
      <a:accent6>
        <a:srgbClr val="0C6187"/>
      </a:accent6>
      <a:hlink>
        <a:srgbClr val="0000FF"/>
      </a:hlink>
      <a:folHlink>
        <a:srgbClr val="FF00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DD0010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40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DD001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40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3905</TotalTime>
  <Words>455</Words>
  <Application>Microsoft Office PowerPoint</Application>
  <PresentationFormat>Carta (216 x 279 mm)</PresentationFormat>
  <Paragraphs>22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Frutiger LT Std 55 Roman</vt:lpstr>
      <vt:lpstr>Helvetica Light</vt:lpstr>
      <vt:lpstr>Wingdings</vt:lpstr>
      <vt:lpstr>Yazaki_Systems_Slidemaster</vt:lpstr>
      <vt:lpstr>YAZAKI CIEMEL  POLíTICA DE MEDIO AMBIENTE, SALUD y SEGURIDAD EN EL TRABAJO   </vt:lpstr>
    </vt:vector>
  </TitlesOfParts>
  <Company>Yazaki Systems Technologies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 DE SALUD, SEGURIDAD Y  MEDIO AMBIENTE</dc:title>
  <dc:creator>Consuelo.Rojas@co.yazaki.com</dc:creator>
  <cp:keywords>RELEASED/PUBLIC</cp:keywords>
  <cp:lastModifiedBy>Fabian Rodrigo Gantiva Bejarano</cp:lastModifiedBy>
  <cp:revision>44</cp:revision>
  <cp:lastPrinted>2022-07-05T14:43:58Z</cp:lastPrinted>
  <dcterms:created xsi:type="dcterms:W3CDTF">2018-11-09T15:22:48Z</dcterms:created>
  <dcterms:modified xsi:type="dcterms:W3CDTF">2025-09-22T21:56:15Z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